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75eee94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75eee94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75eee94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75eee94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6cf9ff2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6cf9ff2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46cf9ff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46cf9f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475eee94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475eee94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6cf9ff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6cf9ff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46cf9ff24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46cf9ff24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6cf9ff2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6cf9ff2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46cf9ff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46cf9ff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46cf9ff2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46cf9ff2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6cf9ff2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6cf9ff2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0"/>
            <a:ext cx="9144000" cy="16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/>
              <a:t>MÍNIMO</a:t>
            </a:r>
            <a:r>
              <a:rPr lang="es-419" sz="5000"/>
              <a:t> COSTO PARA PLANTAS DE TRATAMIENTO</a:t>
            </a:r>
            <a:endParaRPr sz="5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2571750"/>
            <a:ext cx="9144000" cy="25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ZATARAIN RENTERIA JUAN JESUS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BECERRA PEREYRA RAMON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JUAREZ GARCIA NOE EMMANUEL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SIMULACIÓN</a:t>
            </a:r>
            <a:r>
              <a:rPr lang="es-419" sz="2200"/>
              <a:t> </a:t>
            </a:r>
            <a:r>
              <a:rPr lang="es-419" sz="2200"/>
              <a:t>MATEMÁTICA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CRISTIAN CAMILO ZAPATA ZULUAGA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0" y="1222075"/>
            <a:ext cx="3664749" cy="39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 de la </a:t>
            </a:r>
            <a:r>
              <a:rPr lang="es-419"/>
              <a:t>minimización</a:t>
            </a:r>
            <a:r>
              <a:rPr lang="es-419"/>
              <a:t> 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204250" y="13472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400"/>
              <a:t>LOS </a:t>
            </a:r>
            <a:r>
              <a:rPr lang="es-419" sz="1400"/>
              <a:t>ESTÁNDARES</a:t>
            </a:r>
            <a:r>
              <a:rPr lang="es-419" sz="1400"/>
              <a:t> DE CALIDAD DEL AGUA SE SATISFACEN A  UN COSTO DE $12600/DIA DE ACUERDO A LOS VALORES QUE OBTUVIMOS EN AL OPTIMIZAR LA </a:t>
            </a:r>
            <a:r>
              <a:rPr lang="es-419" sz="1400"/>
              <a:t>FUNCIÓN</a:t>
            </a:r>
            <a:r>
              <a:rPr lang="es-419" sz="1400"/>
              <a:t> PARA LA DETERMINACION DE X CON SUS RESPECTIVAS RESTRICCIONES APLICADAS PARA LA CALIDAD DEL AGUA.</a:t>
            </a:r>
            <a:endParaRPr sz="140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38" y="1093850"/>
            <a:ext cx="6956024" cy="26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</a:t>
            </a:r>
            <a:r>
              <a:rPr lang="es-419"/>
              <a:t>optimización</a:t>
            </a:r>
            <a:r>
              <a:rPr lang="es-419"/>
              <a:t> del costo del tratamiento de las aguas residuales se </a:t>
            </a:r>
            <a:r>
              <a:rPr lang="es-419"/>
              <a:t>ajustó</a:t>
            </a:r>
            <a:r>
              <a:rPr lang="es-419"/>
              <a:t> de acuerdo al planteamiento del problema.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Desarrollamos un </a:t>
            </a:r>
            <a:r>
              <a:rPr lang="es-419"/>
              <a:t>código</a:t>
            </a:r>
            <a:r>
              <a:rPr lang="es-419"/>
              <a:t> en  jupyter enfocado a la </a:t>
            </a:r>
            <a:r>
              <a:rPr lang="es-419"/>
              <a:t>optimización.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350" y="3155926"/>
            <a:ext cx="3287650" cy="19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referencias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Steven C. Chapra y Raymond P. Canale. (2011). Métodos numéricos para ingenieros. México, D.F.: Mc Graw Hill Education.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244550" y="13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 general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0" y="993775"/>
            <a:ext cx="3957600" cy="41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MINIMIZAR EL COSTO PARA EL TRATAMIENTO DE AGUAS RESIDUALES EN UN PROYECTO APLICADO A LA </a:t>
            </a:r>
            <a:r>
              <a:rPr lang="es-419"/>
              <a:t>INGENIERÍA</a:t>
            </a:r>
            <a:r>
              <a:rPr lang="es-419"/>
              <a:t> CIVIL.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725" y="1093375"/>
            <a:ext cx="4801277" cy="40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 </a:t>
            </a:r>
            <a:r>
              <a:rPr lang="es-419"/>
              <a:t>ESPECÍFICO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SIGUIENTE PROYECTO TIENE LA FINALIDAD DE DESARROLLAR Y RESOLVER MEDIANTE EL USO DE JUPYTER LOS SIGUIENTES PUNTOS: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OBTENER LAS CONCENTRACIONES EN EL RÍO A TRAVÉS DE RESTRICCIONES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OBTENER EL COSTO TOTAL DEL TRATAMIENTO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OPTIMIZACIÓN DEL COSTO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075" y="3119400"/>
            <a:ext cx="2706925" cy="202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</a:t>
            </a:r>
            <a:r>
              <a:rPr lang="es-419"/>
              <a:t> QUE REPRESENTA EL PROBLEMA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PARÁMETROS</a:t>
            </a:r>
            <a:r>
              <a:rPr lang="es-419"/>
              <a:t> PARA LAS CUATRO PLANTAS DE </a:t>
            </a:r>
            <a:r>
              <a:rPr lang="es-419"/>
              <a:t>TRATAMIENTO</a:t>
            </a:r>
            <a:r>
              <a:rPr lang="es-419"/>
              <a:t> DE AGUAS RESIDUALES QUE DESCARGAN CONTAMINANTES A UN SISTEMA DE </a:t>
            </a:r>
            <a:r>
              <a:rPr lang="es-419"/>
              <a:t>RÍOS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DONDE: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Pi= carga contaminante		Ci= concentración en el río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di= Costo unitario	Q= flujo   R= reducción contaminante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Cs= </a:t>
            </a:r>
            <a:r>
              <a:rPr lang="es-419"/>
              <a:t>Estándar</a:t>
            </a:r>
            <a:r>
              <a:rPr lang="es-419"/>
              <a:t> de calidad en el agua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00" y="1093850"/>
            <a:ext cx="6905625" cy="12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restricciones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096525"/>
            <a:ext cx="8520600" cy="3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Todos los factores antes mencionados se </a:t>
            </a:r>
            <a:r>
              <a:rPr lang="es-419"/>
              <a:t>combinan</a:t>
            </a:r>
            <a:r>
              <a:rPr lang="es-419"/>
              <a:t> en el siguiente problema de programación lineal: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Z es nuestra </a:t>
            </a:r>
            <a:r>
              <a:rPr lang="es-419"/>
              <a:t>función</a:t>
            </a:r>
            <a:r>
              <a:rPr lang="es-419"/>
              <a:t> objetivo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Donde Z = costo del tratamiento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Minimizar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25" y="3530275"/>
            <a:ext cx="4820825" cy="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sujeto a las siguientes restricciones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246400" y="1228675"/>
            <a:ext cx="8678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Ecuación</a:t>
            </a:r>
            <a:r>
              <a:rPr lang="es-419"/>
              <a:t> 16.9. </a:t>
            </a:r>
            <a:r>
              <a:rPr lang="es-419"/>
              <a:t>Estándares</a:t>
            </a:r>
            <a:r>
              <a:rPr lang="es-419"/>
              <a:t> de calidad del agua que deben satisfacer en todas las partes del sistema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Ecuación</a:t>
            </a:r>
            <a:r>
              <a:rPr lang="es-419"/>
              <a:t> 16.10 El tratamiento no debe ser negativo o mayor que el 100% de </a:t>
            </a:r>
            <a:r>
              <a:rPr lang="es-419"/>
              <a:t>remoción</a:t>
            </a:r>
            <a:r>
              <a:rPr lang="es-419"/>
              <a:t>.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25" y="1984288"/>
            <a:ext cx="21526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13" y="2898150"/>
            <a:ext cx="23526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7588" y="2027163"/>
            <a:ext cx="40862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7600" y="2845125"/>
            <a:ext cx="32956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125" y="4376975"/>
            <a:ext cx="2051850" cy="4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SOLUCIÓN</a:t>
            </a:r>
            <a:r>
              <a:rPr lang="es-419"/>
              <a:t> DEL PROBLEMA DE </a:t>
            </a:r>
            <a:r>
              <a:rPr lang="es-419"/>
              <a:t>OPTIMIZACIÓN</a:t>
            </a:r>
            <a:r>
              <a:rPr lang="es-419"/>
              <a:t> 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50" y="1008300"/>
            <a:ext cx="8599302" cy="37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30600" y="281300"/>
            <a:ext cx="85206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CONTINUACION DEL CODIGO de </a:t>
            </a:r>
            <a:r>
              <a:rPr lang="es-419" sz="3600"/>
              <a:t>optimización</a:t>
            </a:r>
            <a:r>
              <a:rPr lang="es-419" sz="3600"/>
              <a:t> del problema</a:t>
            </a:r>
            <a:endParaRPr sz="3600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45408" t="0"/>
          <a:stretch/>
        </p:blipFill>
        <p:spPr>
          <a:xfrm>
            <a:off x="0" y="967225"/>
            <a:ext cx="9144000" cy="417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CONTINUACION DEL CODIGO de optimización del problema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00" y="987575"/>
            <a:ext cx="8619376" cy="2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28" y="3361425"/>
            <a:ext cx="8522108" cy="17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